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3B06C-A9F9-CEF4-693B-29F671376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44FA05-AEE3-4493-C68F-7B678A3D23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22ECB-E8AA-504A-587C-299FF425E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5C8E0-ABBB-2F51-C970-1A6312E09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B23E1-FD51-D2B7-BF61-54CA86E0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315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18A58-532A-FC8F-F774-D1EB788F5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8131AB-EE7F-C81F-4C26-BB0DBF2B2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6533D-236E-C8C6-B08E-34F30C5EF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2CD9E-D2BF-0CB9-277B-65235611F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54BB1-3FCB-8C16-F0F0-4D9E2E53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178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D46EBA-D2F8-1B5C-E27A-097C342C98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0CCC6E-9EAF-102E-D653-A0F8A7C7C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3C701-C845-C441-DC64-29DCE3C98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70261-706A-6E03-1E59-FB60E0BBB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3E2-896D-13C8-727B-0B789E0DB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069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46E39-A9A9-4B0E-B450-28BD73A5A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4B6D8-FF91-88B9-C0DE-B1E724AA6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7565C-16A2-57E1-1039-5448A510C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8BD6C-FB36-F95B-3774-9850CA34F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BD2A0-92FC-A986-22A3-205EC7EC0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633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B1071-4850-933E-7B56-9491C1036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975FAD-EEA8-FE48-0233-620197DC6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83014-3EE7-78B1-96B7-03EAE2685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71619-5507-F69B-79A2-3A99477B0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45BC6-EE17-B52E-BC3B-676A99AB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953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A719F-87CE-C842-8FBD-7BE91A9EC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08D0D-8BCF-4E9C-C768-A9F21F8AD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683A2E-D4A5-491E-4C09-B9332BF731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8DA8AB-6C29-05C2-E8E5-3CA102F20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E765F0-948E-F618-3B3B-1FB4408B4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36EEC-15A9-CAC2-21A3-27E617DE2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2526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93EF8-5E1C-9CAD-8F4F-A1BA96576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F9582-D573-38FB-9A25-492EF183F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FB51-A4BF-4C12-D5C0-AFB0239C8B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2EB464-438E-6630-0D3A-238440BDA6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3E0928-7ACB-C50E-7991-8C31567F39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75F4A2-D8C2-814E-6092-3D9E59DCA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4BD5CB-B709-8DE8-6AD4-941A6E510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3B223F-84C8-312A-11EF-348C3B754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089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6CCFB-0BA0-AAA5-F26D-12F463781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D99653-C0BE-93EB-BA2D-8042253B5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35FB36-9D3F-7A48-3C41-F72033C07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71F066-8DF1-779D-C7D6-156664E59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9410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AC4D16-CFC7-75A1-8846-B0BA9FC03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EE01ED-4BBF-9804-75F5-451EDAE2F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A7B1C-73C6-C6DE-9615-2DACCD8B9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4397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E3EBB-F9B0-3040-A9D6-1E691F134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93F27-0A75-E463-6089-A30AB94AA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624E06-4A34-2EC6-BBDD-05A750E83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9C324-D1D2-FC57-CAD0-7BAA9A6D2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F4877-23EE-E5B9-2C89-5CCF74B28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A3B63-3FA0-A916-4E6D-D2B278166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9900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76F41-6E1B-A5AC-8441-E62FDE939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021391-AA0B-D32B-2A8E-C4E1197C74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18CE5B-07BA-7787-B321-BABBE95B5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4CD61-4C9A-13A0-6371-2D23B8D36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89A9A2-E113-E947-074F-5CA185FCC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F96076-E3CB-6249-3BB5-BD2655766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1943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FAF001-DD18-0B40-A2A5-2679E4BF1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759DBE-A8A5-53CB-30CB-E512A7560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EF13E-D344-B1DA-9417-24126443E3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A85F0-94BF-46E9-B18D-A86E6CFDF82E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3AC33-9943-A3FD-CEA5-86BC0AD7C4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3EEFE-FFE6-0CD6-D51F-1084B19683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0BEA0-A261-4837-B5E9-D5174BA6F8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688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etasparaoinfinito.blogspot.com/2013/02/o-que-significa-namaste.html" TargetMode="External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A8129-9B9D-668A-C3BE-0E128FE6B9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509666"/>
            <a:ext cx="10018427" cy="3000297"/>
          </a:xfrm>
        </p:spPr>
        <p:txBody>
          <a:bodyPr>
            <a:noAutofit/>
          </a:bodyPr>
          <a:lstStyle/>
          <a:p>
            <a:r>
              <a:rPr lang="en-US" sz="14500" dirty="0">
                <a:solidFill>
                  <a:srgbClr val="00B050"/>
                </a:solidFill>
              </a:rPr>
              <a:t>WELCOME</a:t>
            </a:r>
            <a:endParaRPr lang="en-IN" sz="14500" dirty="0">
              <a:solidFill>
                <a:srgbClr val="00B05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EAB9C-719E-33A1-F356-96F1341A8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73910"/>
          </a:xfrm>
        </p:spPr>
        <p:txBody>
          <a:bodyPr>
            <a:normAutofit/>
          </a:bodyPr>
          <a:lstStyle/>
          <a:p>
            <a:r>
              <a:rPr lang="en-US" sz="5700" dirty="0">
                <a:solidFill>
                  <a:srgbClr val="0070C0"/>
                </a:solidFill>
              </a:rPr>
              <a:t>N SRINIVASA RAO</a:t>
            </a:r>
          </a:p>
          <a:p>
            <a:r>
              <a:rPr lang="en-US" sz="2800" dirty="0">
                <a:solidFill>
                  <a:srgbClr val="7030A0"/>
                </a:solidFill>
              </a:rPr>
              <a:t>ASSISTANT PROFESSOR OF PHYSICS</a:t>
            </a:r>
          </a:p>
          <a:p>
            <a:r>
              <a:rPr lang="en-US" sz="2800" dirty="0">
                <a:solidFill>
                  <a:srgbClr val="C00000"/>
                </a:solidFill>
              </a:rPr>
              <a:t>SR&amp; BGNR GOVERNMENT ARTS &amp; SCIENCE COLLEGE(A)</a:t>
            </a:r>
          </a:p>
          <a:p>
            <a:r>
              <a:rPr lang="en-US" sz="2800" dirty="0">
                <a:solidFill>
                  <a:srgbClr val="C00000"/>
                </a:solidFill>
              </a:rPr>
              <a:t>KHAMMAM</a:t>
            </a:r>
            <a:endParaRPr lang="en-IN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21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8AD1C0F-49C4-6F68-903A-82C3D504BD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372787" cy="6857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824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0340011-4030-F1AF-5D6B-EFCACA4DD9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887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79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2E3467-E845-313D-3B6E-417A703D58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94764" cy="665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462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57ACCD-5E2A-CC41-C989-8C50B42433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354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098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3DCA09-D181-FB6C-2912-07C841FC27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336905" cy="641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948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3B0E52-5340-044F-C12A-F0F6B25278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7516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837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1039A5F-2531-DB8D-53B2-6EE26E18CF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0837889" cy="741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433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0EEF4-9692-639D-5269-ED9E9331AE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276" y="2006783"/>
            <a:ext cx="9144000" cy="2387600"/>
          </a:xfrm>
        </p:spPr>
        <p:txBody>
          <a:bodyPr>
            <a:noAutofit/>
          </a:bodyPr>
          <a:lstStyle/>
          <a:p>
            <a:r>
              <a:rPr lang="en-US" sz="14900" b="1" dirty="0">
                <a:solidFill>
                  <a:srgbClr val="002060"/>
                </a:solidFill>
              </a:rPr>
              <a:t>  </a:t>
            </a:r>
            <a:r>
              <a:rPr lang="en-US" sz="14900" b="1">
                <a:solidFill>
                  <a:srgbClr val="002060"/>
                </a:solidFill>
              </a:rPr>
              <a:t>Thank you</a:t>
            </a:r>
            <a:endParaRPr lang="en-IN" sz="14900" b="1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CE8703-EA9E-697D-BFBF-6621B6EF44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1819458"/>
            <a:ext cx="1609725" cy="27622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C4DEA7F-185D-96A1-C4DF-92EFD84F25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532308" y="1819458"/>
            <a:ext cx="1609725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453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C2FFDA-C069-81C2-0D28-0305F0460C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235" y="0"/>
            <a:ext cx="6003351" cy="30667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85093B5-B043-822A-BBA5-0236809EC8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11" y="3390508"/>
            <a:ext cx="9652839" cy="323643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9ABE2F6-DFEE-A64E-8C29-52354219C146}"/>
              </a:ext>
            </a:extLst>
          </p:cNvPr>
          <p:cNvSpPr txBox="1"/>
          <p:nvPr/>
        </p:nvSpPr>
        <p:spPr>
          <a:xfrm>
            <a:off x="419511" y="524656"/>
            <a:ext cx="4677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Arithmetic operations</a:t>
            </a:r>
            <a:endParaRPr lang="en-IN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68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767013B-FDBF-DC3B-6FCB-ED4399BFD1B8}"/>
                  </a:ext>
                </a:extLst>
              </p:cNvPr>
              <p:cNvSpPr txBox="1"/>
              <p:nvPr/>
            </p:nvSpPr>
            <p:spPr>
              <a:xfrm>
                <a:off x="1049311" y="449705"/>
                <a:ext cx="10762938" cy="45717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742950" indent="-742950">
                  <a:buAutoNum type="arabicPeriod"/>
                </a:pPr>
                <a:r>
                  <a:rPr lang="en-US" sz="3600" dirty="0"/>
                  <a:t>Row separated by a space or comma</a:t>
                </a:r>
              </a:p>
              <a:p>
                <a:pPr marL="742950" indent="-742950">
                  <a:buAutoNum type="arabicPeriod"/>
                </a:pPr>
                <a:r>
                  <a:rPr lang="en-US" sz="3600" dirty="0"/>
                  <a:t>Rows separated by semicolons or carriage returns.</a:t>
                </a:r>
              </a:p>
              <a:p>
                <a:pPr marL="742950" indent="-742950">
                  <a:buAutoNum type="arabicPeriod"/>
                </a:pPr>
                <a:r>
                  <a:rPr lang="en-US" sz="3600" dirty="0"/>
                  <a:t>Semicolon(;) suppresses the screen output.</a:t>
                </a:r>
              </a:p>
              <a:p>
                <a:pPr marL="742950" indent="-742950">
                  <a:buAutoNum type="arabicPeriod"/>
                </a:pPr>
                <a:r>
                  <a:rPr lang="en-US" sz="3600" dirty="0"/>
                  <a:t>clear all            Removing (clear) in workspace </a:t>
                </a:r>
              </a:p>
              <a:p>
                <a:pPr marL="742950" indent="-742950">
                  <a:buAutoNum type="arabicPeriod"/>
                </a:pPr>
                <a:r>
                  <a:rPr lang="en-US" sz="3600" dirty="0" err="1"/>
                  <a:t>clc</a:t>
                </a:r>
                <a:r>
                  <a:rPr lang="en-US" sz="3600" dirty="0"/>
                  <a:t>            all clear in command window</a:t>
                </a:r>
              </a:p>
              <a:p>
                <a:pPr marL="742950" indent="-742950">
                  <a:buAutoNum type="arabicPeriod"/>
                </a:pPr>
                <a:r>
                  <a:rPr lang="en-US" sz="3600" dirty="0"/>
                  <a:t>eye               Identical matrix</a:t>
                </a:r>
              </a:p>
              <a:p>
                <a:pPr marL="742950" indent="-742950">
                  <a:buFontTx/>
                  <a:buAutoNum type="arabicPeriod"/>
                </a:pPr>
                <a:r>
                  <a:rPr lang="en-US" sz="3600" dirty="0"/>
                  <a:t>Log(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600" dirty="0"/>
                  <a:t>)=x   and    Log(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/>
                  <a:t>)=2</a:t>
                </a:r>
                <a:endParaRPr lang="en-IN" sz="3600" dirty="0"/>
              </a:p>
              <a:p>
                <a:pPr marL="742950" indent="-742950">
                  <a:buAutoNum type="arabicPeriod"/>
                </a:pPr>
                <a:endParaRPr lang="en-IN" sz="3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767013B-FDBF-DC3B-6FCB-ED4399BFD1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311" y="449705"/>
                <a:ext cx="10762938" cy="4571764"/>
              </a:xfrm>
              <a:prstGeom prst="rect">
                <a:avLst/>
              </a:prstGeom>
              <a:blipFill>
                <a:blip r:embed="rId2"/>
                <a:stretch>
                  <a:fillRect l="-1755" t="-22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row: Right 2">
            <a:extLst>
              <a:ext uri="{FF2B5EF4-FFF2-40B4-BE49-F238E27FC236}">
                <a16:creationId xmlns:a16="http://schemas.microsoft.com/office/drawing/2014/main" id="{AAB5C1CB-DC40-8698-BF47-4E3C346F0D37}"/>
              </a:ext>
            </a:extLst>
          </p:cNvPr>
          <p:cNvSpPr/>
          <p:nvPr/>
        </p:nvSpPr>
        <p:spPr>
          <a:xfrm>
            <a:off x="3687581" y="2278905"/>
            <a:ext cx="509665" cy="2694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27ADC0CE-F385-265D-6E60-D24CA91D0793}"/>
              </a:ext>
            </a:extLst>
          </p:cNvPr>
          <p:cNvSpPr/>
          <p:nvPr/>
        </p:nvSpPr>
        <p:spPr>
          <a:xfrm>
            <a:off x="2715719" y="2851030"/>
            <a:ext cx="509665" cy="2694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5308C36E-E0F8-5CFB-8BDF-A4B1B18AC583}"/>
              </a:ext>
            </a:extLst>
          </p:cNvPr>
          <p:cNvSpPr/>
          <p:nvPr/>
        </p:nvSpPr>
        <p:spPr>
          <a:xfrm>
            <a:off x="3225384" y="3425653"/>
            <a:ext cx="509665" cy="2694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5660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241054E-ED81-A12A-C9E8-78A67EC555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5"/>
          <a:stretch/>
        </p:blipFill>
        <p:spPr>
          <a:xfrm>
            <a:off x="0" y="134911"/>
            <a:ext cx="12067082" cy="672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55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63E6A1-B69E-782C-6007-BD87B5366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551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9C90FA-80CB-8212-F2F9-D520F107D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79882"/>
            <a:ext cx="12906531" cy="667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03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0029176-A953-CAD1-051C-B69E1D3D91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020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582E5A9-9564-6841-9330-28395784BD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9882"/>
            <a:ext cx="12606728" cy="667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39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86A492-A283-057F-F904-2EB5A7E376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93" y="75732"/>
            <a:ext cx="8998066" cy="6782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370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75</Words>
  <Application>Microsoft Office PowerPoint</Application>
  <PresentationFormat>Widescreen</PresentationFormat>
  <Paragraphs>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Office Theme</vt:lpstr>
      <vt:lpstr>WELCOME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NARSINGU SRINIVASA RAO</dc:creator>
  <cp:lastModifiedBy>NARSINGU SRINIVASA RAO</cp:lastModifiedBy>
  <cp:revision>8</cp:revision>
  <dcterms:created xsi:type="dcterms:W3CDTF">2022-07-13T18:00:48Z</dcterms:created>
  <dcterms:modified xsi:type="dcterms:W3CDTF">2022-07-14T04:47:43Z</dcterms:modified>
</cp:coreProperties>
</file>